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58" y="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924" y="2590799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7" y="3852409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487" y="476840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for </a:t>
            </a:r>
            <a:r>
              <a:rPr lang="fr-FR" sz="2800" dirty="0" err="1" smtClean="0">
                <a:latin typeface="Kristen ITC" pitchFamily="66" charset="0"/>
              </a:rPr>
              <a:t>whom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something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done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831" y="5715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difference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direct and indirect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2012-03-15T11:43:34Z</dcterms:modified>
</cp:coreProperties>
</file>